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9"/>
  </p:notesMasterIdLst>
  <p:sldIdLst>
    <p:sldId id="256" r:id="rId2"/>
    <p:sldId id="261" r:id="rId3"/>
    <p:sldId id="259" r:id="rId4"/>
    <p:sldId id="267" r:id="rId5"/>
    <p:sldId id="275" r:id="rId6"/>
    <p:sldId id="284" r:id="rId7"/>
    <p:sldId id="283"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115" d="100"/>
          <a:sy n="115" d="100"/>
        </p:scale>
        <p:origin x="14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tableStyles" Target="tableStyle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theme" Target="theme/theme1.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viewProps" Target="viewProps.xml" Id="rId11" /><Relationship Type="http://schemas.openxmlformats.org/officeDocument/2006/relationships/slide" Target="slides/slide4.xml" Id="rId5" /><Relationship Type="http://schemas.openxmlformats.org/officeDocument/2006/relationships/presProps" Target="presProps.xml" Id="rId10" /><Relationship Type="http://schemas.openxmlformats.org/officeDocument/2006/relationships/slide" Target="slides/slide3.xml" Id="rId4" /><Relationship Type="http://schemas.openxmlformats.org/officeDocument/2006/relationships/notesMaster" Target="notesMasters/notesMaster1.xml" Id="rId9" /><Relationship Type="http://schemas.openxmlformats.org/officeDocument/2006/relationships/customXml" Target="/customXML/item.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4BCEC-7B81-4EEF-877E-9658CDDF1434}" type="datetimeFigureOut">
              <a:rPr lang="en-US" smtClean="0"/>
              <a:t>4/18/2022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7BAED-FE4A-4878-A13E-DF5A6A84A1E0}" type="slidenum">
              <a:rPr lang="en-US" smtClean="0"/>
              <a:t>‹#›</a:t>
            </a:fld>
            <a:endParaRPr lang="en-US" dirty="0"/>
          </a:p>
        </p:txBody>
      </p:sp>
    </p:spTree>
    <p:extLst>
      <p:ext uri="{BB962C8B-B14F-4D97-AF65-F5344CB8AC3E}">
        <p14:creationId xmlns:p14="http://schemas.microsoft.com/office/powerpoint/2010/main" val="124015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06EF636-A412-4BC8-8B5E-6BC11EFF2329}" type="slidenum">
              <a:rPr lang="en-US" smtClean="0"/>
              <a:pPr>
                <a:defRPr/>
              </a:pPr>
              <a:t>‹#›</a:t>
            </a:fld>
            <a:endParaRPr lang="en-US" dirty="0"/>
          </a:p>
        </p:txBody>
      </p:sp>
    </p:spTree>
    <p:extLst>
      <p:ext uri="{BB962C8B-B14F-4D97-AF65-F5344CB8AC3E}">
        <p14:creationId xmlns:p14="http://schemas.microsoft.com/office/powerpoint/2010/main" val="337295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kern="1200" spc="-100" baseline="0">
                <a:solidFill>
                  <a:srgbClr val="A4674E"/>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2200"/>
            </a:lvl1pPr>
            <a:lvl3pPr>
              <a:defRPr sz="1800"/>
            </a:lvl3pPr>
            <a:lvl4pPr>
              <a:defRPr sz="1600"/>
            </a:lvl4pPr>
            <a:lvl5pPr>
              <a:defRPr sz="1600"/>
            </a:lvl5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7EB2546-2897-4019-9822-AACDAB4AAA45}" type="slidenum">
              <a:rPr lang="en-US" smtClean="0"/>
              <a:pPr>
                <a:defRPr/>
              </a:pPr>
              <a:t>‹#›</a:t>
            </a:fld>
            <a:endParaRPr lang="en-US" dirty="0"/>
          </a:p>
        </p:txBody>
      </p:sp>
    </p:spTree>
    <p:extLst>
      <p:ext uri="{BB962C8B-B14F-4D97-AF65-F5344CB8AC3E}">
        <p14:creationId xmlns:p14="http://schemas.microsoft.com/office/powerpoint/2010/main" val="36399081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1828801"/>
            <a:ext cx="2590800" cy="4297363"/>
          </a:xfrm>
        </p:spPr>
        <p:txBody>
          <a:bodyPr vert="eaVert"/>
          <a:lstStyle>
            <a:lvl1pPr>
              <a:defRPr kern="1200" spc="-100" baseline="0">
                <a:solidFill>
                  <a:srgbClr val="A4674E"/>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19200" y="1828801"/>
            <a:ext cx="7569200" cy="4297363"/>
          </a:xfrm>
        </p:spPr>
        <p:txBody>
          <a:bodyPr vert="eaVert"/>
          <a:lstStyle>
            <a:lvl1pPr>
              <a:defRPr sz="22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D296881-491F-4B0B-A430-F59AF374C68A}" type="slidenum">
              <a:rPr lang="en-US" smtClean="0"/>
              <a:pPr>
                <a:defRPr/>
              </a:pPr>
              <a:t>‹#›</a:t>
            </a:fld>
            <a:endParaRPr lang="en-US" dirty="0"/>
          </a:p>
        </p:txBody>
      </p:sp>
    </p:spTree>
    <p:extLst>
      <p:ext uri="{BB962C8B-B14F-4D97-AF65-F5344CB8AC3E}">
        <p14:creationId xmlns:p14="http://schemas.microsoft.com/office/powerpoint/2010/main" val="591483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10972800" cy="1847850"/>
          </a:xfrm>
        </p:spPr>
        <p:txBody>
          <a:bodyPr/>
          <a:lstStyle>
            <a:lvl1pPr algn="ctr">
              <a:defRPr kern="1200" spc="-100" baseline="0">
                <a:solidFill>
                  <a:srgbClr val="A4674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BBFE7D39-5F90-4BC0-9860-3A63E798DE67}" type="datetimeFigureOut">
              <a:rPr lang="en-US" smtClean="0"/>
              <a:t>4/18/2022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5BB22C6B-40EF-4228-B21E-67F09322D571}" type="slidenum">
              <a:rPr lang="en-US" smtClean="0"/>
              <a:t>‹#›</a:t>
            </a:fld>
            <a:endParaRPr lang="en-US" dirty="0"/>
          </a:p>
        </p:txBody>
      </p:sp>
    </p:spTree>
    <p:extLst>
      <p:ext uri="{BB962C8B-B14F-4D97-AF65-F5344CB8AC3E}">
        <p14:creationId xmlns:p14="http://schemas.microsoft.com/office/powerpoint/2010/main" val="8424901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kern="1200" spc="-100" baseline="0">
                <a:solidFill>
                  <a:srgbClr val="A4674E"/>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200"/>
            </a:lvl1pPr>
            <a:lvl3pPr>
              <a:defRPr sz="1800"/>
            </a:lvl3pPr>
            <a:lvl4pPr>
              <a:defRPr sz="1600"/>
            </a:lvl4pPr>
            <a:lvl5pPr>
              <a:defRPr sz="1600"/>
            </a:lvl5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8BF74D-0FFA-40D4-9B44-A730C88D15CE}" type="slidenum">
              <a:rPr lang="en-US" smtClean="0"/>
              <a:pPr>
                <a:defRPr/>
              </a:pPr>
              <a:t>‹#›</a:t>
            </a:fld>
            <a:endParaRPr lang="en-US" dirty="0"/>
          </a:p>
        </p:txBody>
      </p:sp>
    </p:spTree>
    <p:extLst>
      <p:ext uri="{BB962C8B-B14F-4D97-AF65-F5344CB8AC3E}">
        <p14:creationId xmlns:p14="http://schemas.microsoft.com/office/powerpoint/2010/main" val="33703943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600" b="1" kern="1200" cap="all" spc="-100" baseline="0">
                <a:solidFill>
                  <a:srgbClr val="A4674E"/>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69FE5C-4DAD-4529-B0CB-B58140A5C1E5}" type="slidenum">
              <a:rPr lang="en-US" smtClean="0"/>
              <a:pPr>
                <a:defRPr/>
              </a:pPr>
              <a:t>‹#›</a:t>
            </a:fld>
            <a:endParaRPr lang="en-US" dirty="0"/>
          </a:p>
        </p:txBody>
      </p:sp>
    </p:spTree>
    <p:extLst>
      <p:ext uri="{BB962C8B-B14F-4D97-AF65-F5344CB8AC3E}">
        <p14:creationId xmlns:p14="http://schemas.microsoft.com/office/powerpoint/2010/main" val="39197038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kern="1200" spc="-100" baseline="0">
                <a:solidFill>
                  <a:srgbClr val="A4674E"/>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2971801"/>
            <a:ext cx="5384800" cy="3154363"/>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Content Placeholder 3"/>
          <p:cNvSpPr>
            <a:spLocks noGrp="1"/>
          </p:cNvSpPr>
          <p:nvPr>
            <p:ph sz="half" idx="2"/>
          </p:nvPr>
        </p:nvSpPr>
        <p:spPr>
          <a:xfrm>
            <a:off x="6197600" y="2971801"/>
            <a:ext cx="5384800" cy="3154363"/>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4F75D2-1055-4B7F-9228-162F11F213AA}" type="slidenum">
              <a:rPr lang="en-US" smtClean="0"/>
              <a:pPr>
                <a:defRPr/>
              </a:pPr>
              <a:t>‹#›</a:t>
            </a:fld>
            <a:endParaRPr lang="en-US" dirty="0"/>
          </a:p>
        </p:txBody>
      </p:sp>
    </p:spTree>
    <p:extLst>
      <p:ext uri="{BB962C8B-B14F-4D97-AF65-F5344CB8AC3E}">
        <p14:creationId xmlns:p14="http://schemas.microsoft.com/office/powerpoint/2010/main" val="11956329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10972800" cy="1143000"/>
          </a:xfrm>
        </p:spPr>
        <p:txBody>
          <a:bodyPr/>
          <a:lstStyle>
            <a:lvl1pPr>
              <a:defRPr kern="1200" spc="-100" baseline="0">
                <a:solidFill>
                  <a:srgbClr val="A4674E"/>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971800"/>
            <a:ext cx="538691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3581401"/>
            <a:ext cx="5384800" cy="2620963"/>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5" name="Text Placeholder 4"/>
          <p:cNvSpPr>
            <a:spLocks noGrp="1"/>
          </p:cNvSpPr>
          <p:nvPr>
            <p:ph type="body" sz="quarter" idx="3"/>
          </p:nvPr>
        </p:nvSpPr>
        <p:spPr>
          <a:xfrm>
            <a:off x="6197600" y="2971800"/>
            <a:ext cx="538691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7600" y="3581401"/>
            <a:ext cx="5386915" cy="2620963"/>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09B95DB-0997-46A7-9406-3AC1B10E7C04}" type="slidenum">
              <a:rPr lang="en-US" smtClean="0"/>
              <a:pPr>
                <a:defRPr/>
              </a:pPr>
              <a:t>‹#›</a:t>
            </a:fld>
            <a:endParaRPr lang="en-US" dirty="0"/>
          </a:p>
        </p:txBody>
      </p:sp>
    </p:spTree>
    <p:extLst>
      <p:ext uri="{BB962C8B-B14F-4D97-AF65-F5344CB8AC3E}">
        <p14:creationId xmlns:p14="http://schemas.microsoft.com/office/powerpoint/2010/main" val="39667134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kern="1200" spc="-100" baseline="0">
                <a:solidFill>
                  <a:srgbClr val="A4674E"/>
                </a:solidFill>
              </a:defRPr>
            </a:lvl1pPr>
          </a:lstStyle>
          <a:p>
            <a:r>
              <a:rPr lang="en-US"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820BA2E-3CD9-4D86-8E79-68B8C9EB4305}" type="slidenum">
              <a:rPr lang="en-US" smtClean="0"/>
              <a:pPr>
                <a:defRPr/>
              </a:pPr>
              <a:t>‹#›</a:t>
            </a:fld>
            <a:endParaRPr lang="en-US" dirty="0"/>
          </a:p>
        </p:txBody>
      </p:sp>
    </p:spTree>
    <p:extLst>
      <p:ext uri="{BB962C8B-B14F-4D97-AF65-F5344CB8AC3E}">
        <p14:creationId xmlns:p14="http://schemas.microsoft.com/office/powerpoint/2010/main" val="228129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828800"/>
            <a:ext cx="4011084" cy="1162050"/>
          </a:xfrm>
        </p:spPr>
        <p:txBody>
          <a:bodyPr anchor="b"/>
          <a:lstStyle>
            <a:lvl1pPr algn="l">
              <a:defRPr sz="2000" b="1" kern="1200" spc="-100" baseline="0">
                <a:solidFill>
                  <a:srgbClr val="A4674E"/>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1828801"/>
            <a:ext cx="6815667" cy="4297363"/>
          </a:xfrm>
        </p:spPr>
        <p:txBody>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Text Placeholder 3"/>
          <p:cNvSpPr>
            <a:spLocks noGrp="1"/>
          </p:cNvSpPr>
          <p:nvPr>
            <p:ph type="body" sz="half" idx="2"/>
          </p:nvPr>
        </p:nvSpPr>
        <p:spPr>
          <a:xfrm>
            <a:off x="609601" y="3048001"/>
            <a:ext cx="4011084" cy="307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13CD49-0472-4486-9A62-6685D03FA349}" type="slidenum">
              <a:rPr lang="en-US" smtClean="0"/>
              <a:pPr>
                <a:defRPr/>
              </a:pPr>
              <a:t>‹#›</a:t>
            </a:fld>
            <a:endParaRPr lang="en-US" dirty="0"/>
          </a:p>
        </p:txBody>
      </p:sp>
    </p:spTree>
    <p:extLst>
      <p:ext uri="{BB962C8B-B14F-4D97-AF65-F5344CB8AC3E}">
        <p14:creationId xmlns:p14="http://schemas.microsoft.com/office/powerpoint/2010/main" val="26099525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Title 1"/>
          <p:cNvSpPr txBox="1">
            <a:spLocks/>
          </p:cNvSpPr>
          <p:nvPr/>
        </p:nvSpPr>
        <p:spPr bwMode="auto">
          <a:xfrm>
            <a:off x="609600" y="1828800"/>
            <a:ext cx="10871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sz="2800" spc="-100" dirty="0" smtClean="0">
                <a:solidFill>
                  <a:srgbClr val="A4674E"/>
                </a:solidFill>
                <a:latin typeface="Verdana" pitchFamily="34" charset="0"/>
              </a:rPr>
              <a:t>Click to edit Master title style</a:t>
            </a:r>
          </a:p>
        </p:txBody>
      </p:sp>
      <p:sp>
        <p:nvSpPr>
          <p:cNvPr id="3" name="Picture Placeholder 2"/>
          <p:cNvSpPr>
            <a:spLocks noGrp="1"/>
          </p:cNvSpPr>
          <p:nvPr>
            <p:ph type="pic" idx="1"/>
          </p:nvPr>
        </p:nvSpPr>
        <p:spPr>
          <a:xfrm>
            <a:off x="2389717" y="2971800"/>
            <a:ext cx="7315200" cy="2667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638800"/>
            <a:ext cx="7315200" cy="5334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5"/>
          <p:cNvSpPr>
            <a:spLocks noGrp="1" noChangeArrowheads="1"/>
          </p:cNvSpPr>
          <p:nvPr>
            <p:ph type="dt" sz="half" idx="10"/>
          </p:nvPr>
        </p:nvSpPr>
        <p:spPr/>
        <p:txBody>
          <a:bodyPr/>
          <a:lstStyle>
            <a:lvl1pPr>
              <a:defRPr/>
            </a:lvl1pPr>
          </a:lstStyle>
          <a:p>
            <a:pPr>
              <a:defRPr/>
            </a:pPr>
            <a:endParaRPr lang="en-US" dirty="0"/>
          </a:p>
        </p:txBody>
      </p:sp>
      <p:sp>
        <p:nvSpPr>
          <p:cNvPr id="7" name="Footer Placeholder 6"/>
          <p:cNvSpPr>
            <a:spLocks noGrp="1" noChangeArrowheads="1"/>
          </p:cNvSpPr>
          <p:nvPr>
            <p:ph type="ftr" sz="quarter" idx="11"/>
          </p:nvPr>
        </p:nvSpPr>
        <p:spPr/>
        <p:txBody>
          <a:bodyPr/>
          <a:lstStyle>
            <a:lvl1pPr>
              <a:defRPr/>
            </a:lvl1pPr>
          </a:lstStyle>
          <a:p>
            <a:pPr>
              <a:defRPr/>
            </a:pPr>
            <a:endParaRPr lang="en-US" dirty="0"/>
          </a:p>
        </p:txBody>
      </p:sp>
      <p:sp>
        <p:nvSpPr>
          <p:cNvPr id="8" name="Slide Number Placeholder 7"/>
          <p:cNvSpPr>
            <a:spLocks noGrp="1" noChangeArrowheads="1"/>
          </p:cNvSpPr>
          <p:nvPr>
            <p:ph type="sldNum" sz="quarter" idx="12"/>
          </p:nvPr>
        </p:nvSpPr>
        <p:spPr/>
        <p:txBody>
          <a:bodyPr/>
          <a:lstStyle>
            <a:lvl1pPr>
              <a:defRPr/>
            </a:lvl1pPr>
          </a:lstStyle>
          <a:p>
            <a:pPr>
              <a:defRPr/>
            </a:pPr>
            <a:fld id="{706EF636-A412-4BC8-8B5E-6BC11EFF2329}" type="slidenum">
              <a:rPr lang="en-US" smtClean="0"/>
              <a:pPr>
                <a:defRPr/>
              </a:pPr>
              <a:t>‹#›</a:t>
            </a:fld>
            <a:endParaRPr lang="en-US" dirty="0"/>
          </a:p>
        </p:txBody>
      </p:sp>
    </p:spTree>
    <p:extLst>
      <p:ext uri="{BB962C8B-B14F-4D97-AF65-F5344CB8AC3E}">
        <p14:creationId xmlns:p14="http://schemas.microsoft.com/office/powerpoint/2010/main" val="91671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8288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2971801"/>
            <a:ext cx="10972800"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06EF636-A412-4BC8-8B5E-6BC11EFF2329}" type="slidenum">
              <a:rPr lang="en-US" smtClean="0"/>
              <a:pPr>
                <a:defRPr/>
              </a:pPr>
              <a:t>‹#›</a:t>
            </a:fld>
            <a:endParaRPr lang="en-US" dirty="0"/>
          </a:p>
        </p:txBody>
      </p:sp>
      <p:sp>
        <p:nvSpPr>
          <p:cNvPr id="1031" name="Rectangle 7"/>
          <p:cNvSpPr>
            <a:spLocks noChangeArrowheads="1"/>
          </p:cNvSpPr>
          <p:nvPr/>
        </p:nvSpPr>
        <p:spPr bwMode="auto">
          <a:xfrm>
            <a:off x="0" y="0"/>
            <a:ext cx="12192000" cy="16002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800" smtClean="0"/>
          </a:p>
        </p:txBody>
      </p:sp>
      <p:pic>
        <p:nvPicPr>
          <p:cNvPr id="1032" name="Picture 12" descr="PL-Logo-Cpr-Wht-TransparentB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9600" y="492125"/>
            <a:ext cx="3657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8530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txStyles>
    <p:titleStyle>
      <a:lvl1pPr algn="l" rtl="0" eaLnBrk="1" fontAlgn="base" hangingPunct="1">
        <a:spcBef>
          <a:spcPct val="0"/>
        </a:spcBef>
        <a:spcAft>
          <a:spcPct val="0"/>
        </a:spcAft>
        <a:defRPr sz="2800">
          <a:solidFill>
            <a:srgbClr val="A4674E"/>
          </a:solidFill>
          <a:latin typeface="+mj-lt"/>
          <a:ea typeface="+mj-ea"/>
          <a:cs typeface="+mj-cs"/>
        </a:defRPr>
      </a:lvl1pPr>
      <a:lvl2pPr algn="l" rtl="0" eaLnBrk="1" fontAlgn="base" hangingPunct="1">
        <a:spcBef>
          <a:spcPct val="0"/>
        </a:spcBef>
        <a:spcAft>
          <a:spcPct val="0"/>
        </a:spcAft>
        <a:defRPr sz="2800">
          <a:solidFill>
            <a:srgbClr val="A4674E"/>
          </a:solidFill>
          <a:latin typeface="Verdana" pitchFamily="34" charset="0"/>
        </a:defRPr>
      </a:lvl2pPr>
      <a:lvl3pPr algn="l" rtl="0" eaLnBrk="1" fontAlgn="base" hangingPunct="1">
        <a:spcBef>
          <a:spcPct val="0"/>
        </a:spcBef>
        <a:spcAft>
          <a:spcPct val="0"/>
        </a:spcAft>
        <a:defRPr sz="2800">
          <a:solidFill>
            <a:srgbClr val="A4674E"/>
          </a:solidFill>
          <a:latin typeface="Verdana" pitchFamily="34" charset="0"/>
        </a:defRPr>
      </a:lvl3pPr>
      <a:lvl4pPr algn="l" rtl="0" eaLnBrk="1" fontAlgn="base" hangingPunct="1">
        <a:spcBef>
          <a:spcPct val="0"/>
        </a:spcBef>
        <a:spcAft>
          <a:spcPct val="0"/>
        </a:spcAft>
        <a:defRPr sz="2800">
          <a:solidFill>
            <a:srgbClr val="A4674E"/>
          </a:solidFill>
          <a:latin typeface="Verdana" pitchFamily="34" charset="0"/>
        </a:defRPr>
      </a:lvl4pPr>
      <a:lvl5pPr algn="l" rtl="0" eaLnBrk="1" fontAlgn="base" hangingPunct="1">
        <a:spcBef>
          <a:spcPct val="0"/>
        </a:spcBef>
        <a:spcAft>
          <a:spcPct val="0"/>
        </a:spcAft>
        <a:defRPr sz="2800">
          <a:solidFill>
            <a:srgbClr val="A4674E"/>
          </a:solidFill>
          <a:latin typeface="Verdana" pitchFamily="34" charset="0"/>
        </a:defRPr>
      </a:lvl5pPr>
      <a:lvl6pPr marL="457200" algn="l" rtl="0" eaLnBrk="1" fontAlgn="base" hangingPunct="1">
        <a:spcBef>
          <a:spcPct val="0"/>
        </a:spcBef>
        <a:spcAft>
          <a:spcPct val="0"/>
        </a:spcAft>
        <a:defRPr sz="2800">
          <a:solidFill>
            <a:srgbClr val="B6724B"/>
          </a:solidFill>
          <a:latin typeface="Verdana" pitchFamily="34" charset="0"/>
        </a:defRPr>
      </a:lvl6pPr>
      <a:lvl7pPr marL="914400" algn="l" rtl="0" eaLnBrk="1" fontAlgn="base" hangingPunct="1">
        <a:spcBef>
          <a:spcPct val="0"/>
        </a:spcBef>
        <a:spcAft>
          <a:spcPct val="0"/>
        </a:spcAft>
        <a:defRPr sz="2800">
          <a:solidFill>
            <a:srgbClr val="B6724B"/>
          </a:solidFill>
          <a:latin typeface="Verdana" pitchFamily="34" charset="0"/>
        </a:defRPr>
      </a:lvl7pPr>
      <a:lvl8pPr marL="1371600" algn="l" rtl="0" eaLnBrk="1" fontAlgn="base" hangingPunct="1">
        <a:spcBef>
          <a:spcPct val="0"/>
        </a:spcBef>
        <a:spcAft>
          <a:spcPct val="0"/>
        </a:spcAft>
        <a:defRPr sz="2800">
          <a:solidFill>
            <a:srgbClr val="B6724B"/>
          </a:solidFill>
          <a:latin typeface="Verdana" pitchFamily="34" charset="0"/>
        </a:defRPr>
      </a:lvl8pPr>
      <a:lvl9pPr marL="1828800" algn="l" rtl="0" eaLnBrk="1" fontAlgn="base" hangingPunct="1">
        <a:spcBef>
          <a:spcPct val="0"/>
        </a:spcBef>
        <a:spcAft>
          <a:spcPct val="0"/>
        </a:spcAft>
        <a:defRPr sz="2800">
          <a:solidFill>
            <a:srgbClr val="B6724B"/>
          </a:solidFill>
          <a:latin typeface="Verdana" pitchFamily="34" charset="0"/>
        </a:defRPr>
      </a:lvl9pPr>
    </p:titleStyle>
    <p:bodyStyle>
      <a:lvl1pPr marL="342900" indent="-342900" algn="l" rtl="0" eaLnBrk="1" fontAlgn="base" hangingPunct="1">
        <a:spcBef>
          <a:spcPct val="20000"/>
        </a:spcBef>
        <a:spcAft>
          <a:spcPct val="0"/>
        </a:spcAft>
        <a:buClr>
          <a:srgbClr val="A4674E"/>
        </a:buClr>
        <a:buFont typeface="Wingdings" panose="05000000000000000000" pitchFamily="2" charset="2"/>
        <a:buChar char="n"/>
        <a:defRPr sz="2200">
          <a:solidFill>
            <a:schemeClr val="tx1"/>
          </a:solidFill>
          <a:latin typeface="+mn-lt"/>
          <a:ea typeface="+mn-ea"/>
          <a:cs typeface="+mn-cs"/>
        </a:defRPr>
      </a:lvl1pPr>
      <a:lvl2pPr marL="742950" indent="-285750" algn="l" rtl="0" eaLnBrk="1" fontAlgn="base" hangingPunct="1">
        <a:spcBef>
          <a:spcPct val="20000"/>
        </a:spcBef>
        <a:spcAft>
          <a:spcPct val="0"/>
        </a:spcAft>
        <a:buClr>
          <a:srgbClr val="A4674E"/>
        </a:buClr>
        <a:buChar char="–"/>
        <a:defRPr sz="2000">
          <a:solidFill>
            <a:schemeClr val="tx1"/>
          </a:solidFill>
          <a:latin typeface="+mn-lt"/>
        </a:defRPr>
      </a:lvl2pPr>
      <a:lvl3pPr marL="1143000" indent="-228600" algn="l" rtl="0" eaLnBrk="1" fontAlgn="base" hangingPunct="1">
        <a:spcBef>
          <a:spcPct val="20000"/>
        </a:spcBef>
        <a:spcAft>
          <a:spcPct val="0"/>
        </a:spcAft>
        <a:buClr>
          <a:srgbClr val="A4674E"/>
        </a:buClr>
        <a:buChar char="•"/>
        <a:defRPr>
          <a:solidFill>
            <a:schemeClr val="tx1"/>
          </a:solidFill>
          <a:latin typeface="+mn-lt"/>
        </a:defRPr>
      </a:lvl3pPr>
      <a:lvl4pPr marL="1600200" indent="-228600" algn="l" rtl="0" eaLnBrk="1" fontAlgn="base" hangingPunct="1">
        <a:spcBef>
          <a:spcPct val="20000"/>
        </a:spcBef>
        <a:spcAft>
          <a:spcPct val="0"/>
        </a:spcAft>
        <a:buClr>
          <a:srgbClr val="A4674E"/>
        </a:buClr>
        <a:buChar char="–"/>
        <a:defRPr sz="1600">
          <a:solidFill>
            <a:schemeClr val="tx1"/>
          </a:solidFill>
          <a:latin typeface="+mn-lt"/>
        </a:defRPr>
      </a:lvl4pPr>
      <a:lvl5pPr marL="2057400" indent="-228600" algn="l" rtl="0" eaLnBrk="1" fontAlgn="base" hangingPunct="1">
        <a:spcBef>
          <a:spcPct val="20000"/>
        </a:spcBef>
        <a:spcAft>
          <a:spcPct val="0"/>
        </a:spcAft>
        <a:buClr>
          <a:srgbClr val="A4674E"/>
        </a:buClr>
        <a:buChar char="»"/>
        <a:defRPr sz="1600">
          <a:solidFill>
            <a:schemeClr val="tx1"/>
          </a:solidFill>
          <a:latin typeface="+mn-lt"/>
        </a:defRPr>
      </a:lvl5pPr>
      <a:lvl6pPr marL="2514600" indent="-228600" algn="l" rtl="0" eaLnBrk="1" fontAlgn="base" hangingPunct="1">
        <a:spcBef>
          <a:spcPct val="20000"/>
        </a:spcBef>
        <a:spcAft>
          <a:spcPct val="0"/>
        </a:spcAft>
        <a:buClr>
          <a:srgbClr val="B6724B"/>
        </a:buClr>
        <a:buChar char="»"/>
        <a:defRPr sz="2000">
          <a:solidFill>
            <a:schemeClr val="tx1"/>
          </a:solidFill>
          <a:latin typeface="+mn-lt"/>
        </a:defRPr>
      </a:lvl6pPr>
      <a:lvl7pPr marL="2971800" indent="-228600" algn="l" rtl="0" eaLnBrk="1" fontAlgn="base" hangingPunct="1">
        <a:spcBef>
          <a:spcPct val="20000"/>
        </a:spcBef>
        <a:spcAft>
          <a:spcPct val="0"/>
        </a:spcAft>
        <a:buClr>
          <a:srgbClr val="B6724B"/>
        </a:buClr>
        <a:buChar char="»"/>
        <a:defRPr sz="2000">
          <a:solidFill>
            <a:schemeClr val="tx1"/>
          </a:solidFill>
          <a:latin typeface="+mn-lt"/>
        </a:defRPr>
      </a:lvl7pPr>
      <a:lvl8pPr marL="3429000" indent="-228600" algn="l" rtl="0" eaLnBrk="1" fontAlgn="base" hangingPunct="1">
        <a:spcBef>
          <a:spcPct val="20000"/>
        </a:spcBef>
        <a:spcAft>
          <a:spcPct val="0"/>
        </a:spcAft>
        <a:buClr>
          <a:srgbClr val="B6724B"/>
        </a:buClr>
        <a:buChar char="»"/>
        <a:defRPr sz="2000">
          <a:solidFill>
            <a:schemeClr val="tx1"/>
          </a:solidFill>
          <a:latin typeface="+mn-lt"/>
        </a:defRPr>
      </a:lvl8pPr>
      <a:lvl9pPr marL="3886200" indent="-228600" algn="l" rtl="0" eaLnBrk="1" fontAlgn="base" hangingPunct="1">
        <a:spcBef>
          <a:spcPct val="20000"/>
        </a:spcBef>
        <a:spcAft>
          <a:spcPct val="0"/>
        </a:spcAft>
        <a:buClr>
          <a:srgbClr val="B6724B"/>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phillipslytle.com/" TargetMode="External"/><Relationship Id="rId2" Type="http://schemas.openxmlformats.org/officeDocument/2006/relationships/hyperlink" Target="mailto:rhonen@phillipslytl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348" y="1754645"/>
            <a:ext cx="10363200" cy="1470025"/>
          </a:xfrm>
        </p:spPr>
        <p:txBody>
          <a:bodyPr/>
          <a:lstStyle/>
          <a:p>
            <a:r>
              <a:rPr lang="en-US" b="1" dirty="0" smtClean="0"/>
              <a:t>New York Business Plan Competition 2022:</a:t>
            </a:r>
            <a:br>
              <a:rPr lang="en-US" b="1" dirty="0" smtClean="0"/>
            </a:br>
            <a:r>
              <a:rPr lang="en-US" b="1" dirty="0" smtClean="0"/>
              <a:t>Company Formation </a:t>
            </a:r>
            <a:r>
              <a:rPr lang="en-US" b="1" dirty="0"/>
              <a:t>and </a:t>
            </a:r>
            <a:r>
              <a:rPr lang="en-US" b="1" dirty="0" smtClean="0"/>
              <a:t>Founder Agreements</a:t>
            </a:r>
            <a:r>
              <a:rPr lang="en-US" b="1" dirty="0"/>
              <a:t/>
            </a:r>
            <a:br>
              <a:rPr lang="en-US" b="1" dirty="0"/>
            </a:br>
            <a:endParaRPr lang="en-US" b="1" dirty="0"/>
          </a:p>
        </p:txBody>
      </p:sp>
      <p:sp>
        <p:nvSpPr>
          <p:cNvPr id="3" name="Subtitle 2"/>
          <p:cNvSpPr>
            <a:spLocks noGrp="1"/>
          </p:cNvSpPr>
          <p:nvPr>
            <p:ph type="subTitle" idx="1"/>
          </p:nvPr>
        </p:nvSpPr>
        <p:spPr>
          <a:xfrm>
            <a:off x="1816274" y="3310003"/>
            <a:ext cx="8534400" cy="1752600"/>
          </a:xfrm>
        </p:spPr>
        <p:txBody>
          <a:bodyPr/>
          <a:lstStyle/>
          <a:p>
            <a:endParaRPr lang="en-US" dirty="0" smtClean="0"/>
          </a:p>
          <a:p>
            <a:r>
              <a:rPr lang="en-US" sz="2400" b="1" dirty="0" smtClean="0"/>
              <a:t>Upstate Capital Association of New York </a:t>
            </a:r>
          </a:p>
          <a:p>
            <a:r>
              <a:rPr lang="en-US" sz="2400" b="1" dirty="0" smtClean="0"/>
              <a:t>Richard </a:t>
            </a:r>
            <a:r>
              <a:rPr lang="en-US" sz="2400" b="1" dirty="0" smtClean="0"/>
              <a:t>E. Honen, Esq.</a:t>
            </a:r>
          </a:p>
          <a:p>
            <a:r>
              <a:rPr lang="en-US" sz="2400" b="1" dirty="0" smtClean="0"/>
              <a:t>April 20, 2022</a:t>
            </a:r>
            <a:endParaRPr lang="en-US" sz="2400" b="1" dirty="0"/>
          </a:p>
        </p:txBody>
      </p:sp>
    </p:spTree>
    <p:extLst>
      <p:ext uri="{BB962C8B-B14F-4D97-AF65-F5344CB8AC3E}">
        <p14:creationId xmlns:p14="http://schemas.microsoft.com/office/powerpoint/2010/main" val="675504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Choice of Entity</a:t>
            </a:r>
            <a:endParaRPr lang="en-US" b="1" dirty="0"/>
          </a:p>
        </p:txBody>
      </p:sp>
      <p:sp>
        <p:nvSpPr>
          <p:cNvPr id="3" name="Content Placeholder 2"/>
          <p:cNvSpPr>
            <a:spLocks noGrp="1"/>
          </p:cNvSpPr>
          <p:nvPr>
            <p:ph idx="1"/>
          </p:nvPr>
        </p:nvSpPr>
        <p:spPr/>
        <p:txBody>
          <a:bodyPr/>
          <a:lstStyle/>
          <a:p>
            <a:r>
              <a:rPr lang="en-US" sz="2400" b="1" dirty="0" smtClean="0"/>
              <a:t>Need an entity to hold the IP and to facilitate investment</a:t>
            </a:r>
          </a:p>
          <a:p>
            <a:endParaRPr lang="en-US" sz="1200" b="1" dirty="0" smtClean="0"/>
          </a:p>
          <a:p>
            <a:r>
              <a:rPr lang="en-US" sz="2400" b="1" dirty="0" smtClean="0"/>
              <a:t>In the U.S., functionally, the choice is between corporation and limited liability company (LLC)</a:t>
            </a:r>
          </a:p>
          <a:p>
            <a:endParaRPr lang="en-US" sz="1200" b="1" dirty="0" smtClean="0"/>
          </a:p>
          <a:p>
            <a:r>
              <a:rPr lang="en-US" sz="2400" b="1" dirty="0" smtClean="0"/>
              <a:t>Considerations include formation, taxes, ease of use</a:t>
            </a:r>
          </a:p>
          <a:p>
            <a:endParaRPr lang="en-US" sz="1200" dirty="0" smtClean="0"/>
          </a:p>
        </p:txBody>
      </p:sp>
    </p:spTree>
    <p:extLst>
      <p:ext uri="{BB962C8B-B14F-4D97-AF65-F5344CB8AC3E}">
        <p14:creationId xmlns:p14="http://schemas.microsoft.com/office/powerpoint/2010/main" val="4247825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135693" y="1733992"/>
            <a:ext cx="10363200" cy="889348"/>
          </a:xfrm>
        </p:spPr>
        <p:txBody>
          <a:bodyPr/>
          <a:lstStyle/>
          <a:p>
            <a:r>
              <a:rPr lang="en-US" b="1" dirty="0" smtClean="0"/>
              <a:t>Corporation v. LLC</a:t>
            </a:r>
            <a:endParaRPr lang="en-US" b="1" dirty="0"/>
          </a:p>
        </p:txBody>
      </p:sp>
      <p:sp>
        <p:nvSpPr>
          <p:cNvPr id="5" name="Content Placeholder 4"/>
          <p:cNvSpPr>
            <a:spLocks noGrp="1"/>
          </p:cNvSpPr>
          <p:nvPr>
            <p:ph idx="1"/>
          </p:nvPr>
        </p:nvSpPr>
        <p:spPr>
          <a:xfrm>
            <a:off x="1135693" y="2623340"/>
            <a:ext cx="10363200" cy="3154363"/>
          </a:xfrm>
        </p:spPr>
        <p:txBody>
          <a:bodyPr/>
          <a:lstStyle/>
          <a:p>
            <a:pPr marL="0" indent="0">
              <a:buNone/>
            </a:pPr>
            <a:endParaRPr lang="en-US" sz="2400" b="1" dirty="0" smtClean="0"/>
          </a:p>
          <a:p>
            <a:r>
              <a:rPr lang="en-US" sz="2400" b="1" dirty="0" smtClean="0"/>
              <a:t>VCs like corporations, formed under Delaware law</a:t>
            </a:r>
          </a:p>
          <a:p>
            <a:endParaRPr lang="en-US" sz="1200" b="1" dirty="0" smtClean="0"/>
          </a:p>
          <a:p>
            <a:endParaRPr lang="en-US" sz="1200" b="1" dirty="0" smtClean="0"/>
          </a:p>
          <a:p>
            <a:r>
              <a:rPr lang="en-US" sz="2400" b="1" dirty="0" smtClean="0"/>
              <a:t>Use of stock options</a:t>
            </a:r>
          </a:p>
          <a:p>
            <a:endParaRPr lang="en-US" sz="2400" b="1" dirty="0"/>
          </a:p>
          <a:p>
            <a:pPr lvl="0"/>
            <a:r>
              <a:rPr lang="en-US" sz="2400" b="1" dirty="0">
                <a:solidFill>
                  <a:srgbClr val="000000"/>
                </a:solidFill>
              </a:rPr>
              <a:t>Some additional tax flexibility under LLC</a:t>
            </a:r>
          </a:p>
          <a:p>
            <a:pPr marL="0" indent="0">
              <a:buNone/>
            </a:pPr>
            <a:endParaRPr lang="en-US" sz="1200" b="1" dirty="0" smtClean="0"/>
          </a:p>
          <a:p>
            <a:pPr marL="0" indent="0">
              <a:buNone/>
            </a:pPr>
            <a:endParaRPr lang="en-US" sz="2400" b="1" dirty="0" smtClean="0"/>
          </a:p>
        </p:txBody>
      </p:sp>
    </p:spTree>
    <p:extLst>
      <p:ext uri="{BB962C8B-B14F-4D97-AF65-F5344CB8AC3E}">
        <p14:creationId xmlns:p14="http://schemas.microsoft.com/office/powerpoint/2010/main" val="391355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322" y="1653436"/>
            <a:ext cx="10363200" cy="1143000"/>
          </a:xfrm>
        </p:spPr>
        <p:txBody>
          <a:bodyPr/>
          <a:lstStyle/>
          <a:p>
            <a:r>
              <a:rPr lang="en-US" b="1" dirty="0" smtClean="0"/>
              <a:t>Some Important Startup Agreements</a:t>
            </a:r>
            <a:endParaRPr lang="en-US" b="1" dirty="0"/>
          </a:p>
        </p:txBody>
      </p:sp>
      <p:sp>
        <p:nvSpPr>
          <p:cNvPr id="3" name="Content Placeholder 2"/>
          <p:cNvSpPr>
            <a:spLocks noGrp="1"/>
          </p:cNvSpPr>
          <p:nvPr>
            <p:ph idx="1"/>
          </p:nvPr>
        </p:nvSpPr>
        <p:spPr>
          <a:xfrm>
            <a:off x="1198322" y="2658651"/>
            <a:ext cx="10363200" cy="3154363"/>
          </a:xfrm>
        </p:spPr>
        <p:txBody>
          <a:bodyPr/>
          <a:lstStyle/>
          <a:p>
            <a:r>
              <a:rPr lang="en-US" sz="2400" b="1" dirty="0" smtClean="0"/>
              <a:t>Nondisclosure agreements</a:t>
            </a:r>
          </a:p>
          <a:p>
            <a:endParaRPr lang="en-US" sz="1200" b="1" dirty="0" smtClean="0"/>
          </a:p>
          <a:p>
            <a:r>
              <a:rPr lang="en-US" sz="2400" b="1" dirty="0" smtClean="0"/>
              <a:t>Assignment and work-for-hire agreements</a:t>
            </a:r>
          </a:p>
          <a:p>
            <a:endParaRPr lang="en-US" sz="1200" b="1" dirty="0" smtClean="0"/>
          </a:p>
          <a:p>
            <a:r>
              <a:rPr lang="en-US" sz="2400" b="1" dirty="0" smtClean="0"/>
              <a:t>Founders Agreements (next slide)</a:t>
            </a:r>
          </a:p>
        </p:txBody>
      </p:sp>
    </p:spTree>
    <p:extLst>
      <p:ext uri="{BB962C8B-B14F-4D97-AF65-F5344CB8AC3E}">
        <p14:creationId xmlns:p14="http://schemas.microsoft.com/office/powerpoint/2010/main" val="225370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167" y="1603331"/>
            <a:ext cx="10363200" cy="1143000"/>
          </a:xfrm>
        </p:spPr>
        <p:txBody>
          <a:bodyPr/>
          <a:lstStyle/>
          <a:p>
            <a:r>
              <a:rPr lang="en-US" b="1" dirty="0" smtClean="0"/>
              <a:t>Founders Agreement</a:t>
            </a:r>
            <a:endParaRPr lang="en-US" b="1" dirty="0"/>
          </a:p>
        </p:txBody>
      </p:sp>
      <p:sp>
        <p:nvSpPr>
          <p:cNvPr id="3" name="Content Placeholder 2"/>
          <p:cNvSpPr>
            <a:spLocks noGrp="1"/>
          </p:cNvSpPr>
          <p:nvPr>
            <p:ph idx="1"/>
          </p:nvPr>
        </p:nvSpPr>
        <p:spPr>
          <a:xfrm>
            <a:off x="1123167" y="2708755"/>
            <a:ext cx="10363200" cy="3154363"/>
          </a:xfrm>
        </p:spPr>
        <p:txBody>
          <a:bodyPr/>
          <a:lstStyle/>
          <a:p>
            <a:r>
              <a:rPr lang="en-US" sz="2400" b="1" dirty="0" smtClean="0"/>
              <a:t>Assignment and non-compete</a:t>
            </a:r>
          </a:p>
          <a:p>
            <a:endParaRPr lang="en-US" sz="1200" b="1" dirty="0" smtClean="0"/>
          </a:p>
          <a:p>
            <a:r>
              <a:rPr lang="en-US" sz="2400" b="1" dirty="0" smtClean="0"/>
              <a:t>Restricted transferability</a:t>
            </a:r>
          </a:p>
          <a:p>
            <a:endParaRPr lang="en-US" sz="1200" b="1" dirty="0" smtClean="0"/>
          </a:p>
          <a:p>
            <a:r>
              <a:rPr lang="en-US" sz="2400" b="1" dirty="0" smtClean="0"/>
              <a:t>Vesting of equity based on continuing business relationship</a:t>
            </a:r>
          </a:p>
          <a:p>
            <a:endParaRPr lang="en-US" sz="1200" b="1" dirty="0" smtClean="0"/>
          </a:p>
          <a:p>
            <a:r>
              <a:rPr lang="en-US" sz="2400" b="1" dirty="0" smtClean="0"/>
              <a:t>Acceleration events</a:t>
            </a:r>
          </a:p>
        </p:txBody>
      </p:sp>
    </p:spTree>
    <p:extLst>
      <p:ext uri="{BB962C8B-B14F-4D97-AF65-F5344CB8AC3E}">
        <p14:creationId xmlns:p14="http://schemas.microsoft.com/office/powerpoint/2010/main" val="304692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167" y="1603331"/>
            <a:ext cx="10363200" cy="1143000"/>
          </a:xfrm>
        </p:spPr>
        <p:txBody>
          <a:bodyPr/>
          <a:lstStyle/>
          <a:p>
            <a:r>
              <a:rPr lang="en-US" b="1" dirty="0" smtClean="0"/>
              <a:t>License Agreements</a:t>
            </a:r>
            <a:endParaRPr lang="en-US" b="1" dirty="0"/>
          </a:p>
        </p:txBody>
      </p:sp>
      <p:sp>
        <p:nvSpPr>
          <p:cNvPr id="3" name="Content Placeholder 2"/>
          <p:cNvSpPr>
            <a:spLocks noGrp="1"/>
          </p:cNvSpPr>
          <p:nvPr>
            <p:ph idx="1"/>
          </p:nvPr>
        </p:nvSpPr>
        <p:spPr>
          <a:xfrm>
            <a:off x="1123167" y="2708755"/>
            <a:ext cx="10363200" cy="3154363"/>
          </a:xfrm>
        </p:spPr>
        <p:txBody>
          <a:bodyPr/>
          <a:lstStyle/>
          <a:p>
            <a:r>
              <a:rPr lang="en-US" sz="2400" b="1" dirty="0" smtClean="0"/>
              <a:t>An agreement with the owner of the technology, </a:t>
            </a:r>
            <a:r>
              <a:rPr lang="en-US" sz="2400" b="1" smtClean="0"/>
              <a:t>often a </a:t>
            </a:r>
            <a:r>
              <a:rPr lang="en-US" sz="2400" b="1" dirty="0" smtClean="0"/>
              <a:t>college or university</a:t>
            </a:r>
          </a:p>
          <a:p>
            <a:endParaRPr lang="en-US" sz="1200" b="1" dirty="0" smtClean="0"/>
          </a:p>
          <a:p>
            <a:r>
              <a:rPr lang="en-US" sz="2400" b="1" dirty="0" smtClean="0"/>
              <a:t>Standard license terms and benchmarks</a:t>
            </a:r>
          </a:p>
          <a:p>
            <a:endParaRPr lang="en-US" sz="1200" b="1" dirty="0" smtClean="0"/>
          </a:p>
          <a:p>
            <a:r>
              <a:rPr lang="en-US" sz="2400" b="1" dirty="0" smtClean="0"/>
              <a:t>Important to work with your tech transfer office to determine realistic benchmarks</a:t>
            </a:r>
          </a:p>
        </p:txBody>
      </p:sp>
    </p:spTree>
    <p:extLst>
      <p:ext uri="{BB962C8B-B14F-4D97-AF65-F5344CB8AC3E}">
        <p14:creationId xmlns:p14="http://schemas.microsoft.com/office/powerpoint/2010/main" val="130020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1978" y="1616859"/>
            <a:ext cx="10363200" cy="1470025"/>
          </a:xfrm>
        </p:spPr>
        <p:txBody>
          <a:bodyPr/>
          <a:lstStyle/>
          <a:p>
            <a:pPr algn="ctr"/>
            <a:r>
              <a:rPr lang="en-US" b="1" dirty="0" smtClean="0"/>
              <a:t>Questions?</a:t>
            </a:r>
            <a:endParaRPr lang="en-US" b="1" dirty="0"/>
          </a:p>
        </p:txBody>
      </p:sp>
      <p:sp>
        <p:nvSpPr>
          <p:cNvPr id="3" name="Subtitle 2"/>
          <p:cNvSpPr>
            <a:spLocks noGrp="1"/>
          </p:cNvSpPr>
          <p:nvPr>
            <p:ph type="subTitle" idx="1"/>
          </p:nvPr>
        </p:nvSpPr>
        <p:spPr>
          <a:xfrm>
            <a:off x="1920657" y="2743200"/>
            <a:ext cx="8534400" cy="3269293"/>
          </a:xfrm>
        </p:spPr>
        <p:txBody>
          <a:bodyPr/>
          <a:lstStyle/>
          <a:p>
            <a:pPr>
              <a:defRPr/>
            </a:pPr>
            <a:r>
              <a:rPr lang="en-US" sz="2400" b="1" dirty="0" smtClean="0"/>
              <a:t>Richard </a:t>
            </a:r>
            <a:r>
              <a:rPr lang="en-US" sz="2400" b="1" dirty="0"/>
              <a:t>E. Honen, Esq.</a:t>
            </a:r>
          </a:p>
          <a:p>
            <a:pPr>
              <a:defRPr/>
            </a:pPr>
            <a:r>
              <a:rPr lang="en-US" sz="2400" b="1" dirty="0" smtClean="0"/>
              <a:t>Phillips </a:t>
            </a:r>
            <a:r>
              <a:rPr lang="en-US" sz="2400" b="1" dirty="0"/>
              <a:t>Lytle LLP </a:t>
            </a:r>
            <a:endParaRPr lang="en-US" sz="2400" b="1" dirty="0" smtClean="0"/>
          </a:p>
          <a:p>
            <a:pPr>
              <a:defRPr/>
            </a:pPr>
            <a:r>
              <a:rPr lang="en-US" sz="2400" b="1" dirty="0" smtClean="0"/>
              <a:t>Venture Capital Team Leader</a:t>
            </a:r>
            <a:endParaRPr lang="en-US" sz="2400" b="1" dirty="0"/>
          </a:p>
          <a:p>
            <a:pPr>
              <a:defRPr/>
            </a:pPr>
            <a:r>
              <a:rPr lang="en-US" sz="2400" b="1" dirty="0"/>
              <a:t>(518) 618-1225</a:t>
            </a:r>
          </a:p>
          <a:p>
            <a:pPr>
              <a:defRPr/>
            </a:pPr>
            <a:r>
              <a:rPr lang="en-US" sz="2400" b="1" dirty="0" smtClean="0">
                <a:hlinkClick r:id="rId2"/>
              </a:rPr>
              <a:t>rhonen@phillipslytle.com</a:t>
            </a:r>
            <a:r>
              <a:rPr lang="en-US" sz="2400" b="1" dirty="0" smtClean="0"/>
              <a:t> </a:t>
            </a:r>
            <a:endParaRPr lang="en-US" sz="2400" b="1" dirty="0"/>
          </a:p>
          <a:p>
            <a:pPr>
              <a:defRPr/>
            </a:pPr>
            <a:r>
              <a:rPr lang="en-US" sz="2400" b="1" dirty="0" smtClean="0">
                <a:hlinkClick r:id="rId3"/>
              </a:rPr>
              <a:t>www.phillipslytle.com</a:t>
            </a:r>
            <a:r>
              <a:rPr lang="en-US" sz="2400" b="1" dirty="0" smtClean="0"/>
              <a:t> </a:t>
            </a:r>
            <a:endParaRPr lang="en-US" sz="2400" b="1" dirty="0"/>
          </a:p>
          <a:p>
            <a:pPr>
              <a:defRPr/>
            </a:pPr>
            <a:r>
              <a:rPr lang="en-US" sz="2400" b="1" dirty="0"/>
              <a:t>@</a:t>
            </a:r>
            <a:r>
              <a:rPr lang="en-US" sz="2400" b="1" dirty="0" err="1"/>
              <a:t>RichHonenPL</a:t>
            </a:r>
            <a:r>
              <a:rPr lang="en-US" sz="2400" b="1" dirty="0"/>
              <a:t> </a:t>
            </a:r>
          </a:p>
          <a:p>
            <a:pPr>
              <a:defRPr/>
            </a:pPr>
            <a:endParaRPr lang="en-US" b="1" dirty="0" smtClean="0"/>
          </a:p>
        </p:txBody>
      </p:sp>
      <p:sp>
        <p:nvSpPr>
          <p:cNvPr id="4" name="TextBox 3"/>
          <p:cNvSpPr txBox="1"/>
          <p:nvPr/>
        </p:nvSpPr>
        <p:spPr>
          <a:xfrm>
            <a:off x="951978" y="6012493"/>
            <a:ext cx="10471759" cy="646331"/>
          </a:xfrm>
          <a:prstGeom prst="rect">
            <a:avLst/>
          </a:prstGeom>
          <a:noFill/>
        </p:spPr>
        <p:txBody>
          <a:bodyPr wrap="square" rtlCol="0">
            <a:spAutoFit/>
          </a:bodyPr>
          <a:lstStyle/>
          <a:p>
            <a:pPr lvl="0"/>
            <a:r>
              <a:rPr lang="en-US" sz="1200" b="1" baseline="30000" dirty="0">
                <a:solidFill>
                  <a:srgbClr val="000000"/>
                </a:solidFill>
                <a:latin typeface="Book Antiqua" pitchFamily="18" charset="0"/>
              </a:rPr>
              <a:t>©</a:t>
            </a:r>
            <a:r>
              <a:rPr lang="en-US" sz="1200" b="1" dirty="0">
                <a:solidFill>
                  <a:srgbClr val="000000"/>
                </a:solidFill>
                <a:latin typeface="Book Antiqua" pitchFamily="18" charset="0"/>
              </a:rPr>
              <a:t> </a:t>
            </a:r>
            <a:r>
              <a:rPr lang="en-US" sz="1200" b="1" dirty="0" smtClean="0">
                <a:solidFill>
                  <a:srgbClr val="000000"/>
                </a:solidFill>
                <a:latin typeface="Book Antiqua" pitchFamily="18" charset="0"/>
              </a:rPr>
              <a:t>2022 </a:t>
            </a:r>
            <a:r>
              <a:rPr lang="en-US" sz="1200" b="1" dirty="0">
                <a:solidFill>
                  <a:srgbClr val="000000"/>
                </a:solidFill>
                <a:latin typeface="Book Antiqua" pitchFamily="18" charset="0"/>
              </a:rPr>
              <a:t>Phillips Lytle LLP </a:t>
            </a:r>
            <a:r>
              <a:rPr lang="en-US" sz="1200" dirty="0">
                <a:solidFill>
                  <a:srgbClr val="000000"/>
                </a:solidFill>
                <a:latin typeface="Book Antiqua" pitchFamily="18" charset="0"/>
              </a:rPr>
              <a:t>| The foregoing is for informational and advertising purposes only. The information provided is not legal advice for any specific matter and does not create an attorney-client relationship. The recipient of this publication cannot rely on its contents. If legal advice is required for any specific matter, please consult with qualified legal counsel. We would be pleased to assist you. </a:t>
            </a:r>
          </a:p>
        </p:txBody>
      </p:sp>
    </p:spTree>
    <p:extLst>
      <p:ext uri="{BB962C8B-B14F-4D97-AF65-F5344CB8AC3E}">
        <p14:creationId xmlns:p14="http://schemas.microsoft.com/office/powerpoint/2010/main" val="1724253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PL PPT Template - 2021(9561335.2)">
  <a:themeElements>
    <a:clrScheme name="Custom 2">
      <a:dk1>
        <a:srgbClr val="000000"/>
      </a:dk1>
      <a:lt1>
        <a:srgbClr val="FFFFFF"/>
      </a:lt1>
      <a:dk2>
        <a:srgbClr val="000000"/>
      </a:dk2>
      <a:lt2>
        <a:srgbClr val="B2B2B2"/>
      </a:lt2>
      <a:accent1>
        <a:srgbClr val="B9734B"/>
      </a:accent1>
      <a:accent2>
        <a:srgbClr val="3B74A7"/>
      </a:accent2>
      <a:accent3>
        <a:srgbClr val="E3C067"/>
      </a:accent3>
      <a:accent4>
        <a:srgbClr val="6F9024"/>
      </a:accent4>
      <a:accent5>
        <a:srgbClr val="885EB6"/>
      </a:accent5>
      <a:accent6>
        <a:srgbClr val="B4506D"/>
      </a:accent6>
      <a:hlink>
        <a:srgbClr val="A4674E"/>
      </a:hlink>
      <a:folHlink>
        <a:srgbClr val="875541"/>
      </a:folHlink>
    </a:clrScheme>
    <a:fontScheme name="Default Design">
      <a:majorFont>
        <a:latin typeface="Verdan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 A L B A N Y ! 4 7 6 5 4 9 5 . 2 < / d o c u m e n t i d >  
     < s e n d e r i d > R E H < / s e n d e r i d >  
     < s e n d e r e m a i l > R H O N E N @ P H I L L I P S L Y T L E . C O M < / s e n d e r e m a i l >  
     < l a s t m o d i f i e d > 2 0 2 2 - 0 4 - 1 8 T 1 2 : 3 8 : 5 3 . 0 0 0 0 0 0 0 - 0 4 : 0 0 < / l a s t m o d i f i e d >  
     < d a t a b a s e > A L B A N Y < / d a t a b a s e >  
 < / p r o p e r t i e s > 
</file>

<file path=docProps/app.xml><?xml version="1.0" encoding="utf-8"?>
<Properties xmlns="http://schemas.openxmlformats.org/officeDocument/2006/extended-properties" xmlns:vt="http://schemas.openxmlformats.org/officeDocument/2006/docPropsVTypes">
  <Template>PL PPT Template - 2021(9561335.2)</Template>
  <TotalTime>26</TotalTime>
  <Words>255</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 Antiqua</vt:lpstr>
      <vt:lpstr>Calibri</vt:lpstr>
      <vt:lpstr>Verdana</vt:lpstr>
      <vt:lpstr>Wingdings</vt:lpstr>
      <vt:lpstr>PL PPT Template - 2021(9561335.2)</vt:lpstr>
      <vt:lpstr>New York Business Plan Competition 2022: Company Formation and Founder Agreements </vt:lpstr>
      <vt:lpstr>Choice of Entity</vt:lpstr>
      <vt:lpstr>Corporation v. LLC</vt:lpstr>
      <vt:lpstr>Some Important Startup Agreements</vt:lpstr>
      <vt:lpstr>Founders Agreement</vt:lpstr>
      <vt:lpstr>License Agreements</vt:lpstr>
      <vt:lpstr>Questions?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Phillips Lytle</cp:lastModifiedBy>
  <cp:revision>8</cp:revision>
  <dcterms:created xsi:type="dcterms:W3CDTF">1900-01-01T05:00:00Z</dcterms:created>
  <dcterms:modified xsi:type="dcterms:W3CDTF">2022-04-18T16:38:53Z</dcterms:modified>
</cp:coreProperties>
</file>